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9" r:id="rId3"/>
    <p:sldId id="270" r:id="rId4"/>
    <p:sldId id="271" r:id="rId5"/>
    <p:sldId id="268" r:id="rId6"/>
    <p:sldId id="257" r:id="rId7"/>
    <p:sldId id="259" r:id="rId8"/>
    <p:sldId id="258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72" r:id="rId18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1416" y="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dirty="0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s-MX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0253D2B8-A921-4908-A0D3-6DA3CAEE4C81}" type="slidenum">
              <a:rPr lang="es-MX" smtClean="0"/>
              <a:t>‹Nº›</a:t>
            </a:fld>
            <a:endParaRPr lang="es-MX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406FFD9-570D-4912-95B8-F9D3EB6FFB38}" type="datetimeFigureOut">
              <a:rPr lang="es-MX" smtClean="0"/>
              <a:t>23/02/2021</a:t>
            </a:fld>
            <a:endParaRPr lang="es-MX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tr.ieu.edu.mx/mod/lesson/view.php?id=68286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251520" y="3501008"/>
            <a:ext cx="7772400" cy="675506"/>
          </a:xfrm>
        </p:spPr>
        <p:txBody>
          <a:bodyPr>
            <a:normAutofit fontScale="90000"/>
          </a:bodyPr>
          <a:lstStyle/>
          <a:p>
            <a:r>
              <a:rPr lang="es-MX" b="1" dirty="0"/>
              <a:t>Unidad 1. Introducción a Cloud Computing</a:t>
            </a:r>
            <a:br>
              <a:rPr lang="es-MX" b="1" dirty="0"/>
            </a:b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11979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764704"/>
            <a:ext cx="8229600" cy="652934"/>
          </a:xfrm>
        </p:spPr>
        <p:txBody>
          <a:bodyPr>
            <a:normAutofit fontScale="90000"/>
          </a:bodyPr>
          <a:lstStyle/>
          <a:p>
            <a:pPr algn="ctr"/>
            <a:r>
              <a:rPr lang="es-MX" b="1" dirty="0"/>
              <a:t>1.5 Computación Paralela Aguilar y Leisis</a:t>
            </a:r>
            <a:br>
              <a:rPr lang="es-MX" b="1" dirty="0"/>
            </a:br>
            <a:endParaRPr lang="es-MX" dirty="0"/>
          </a:p>
        </p:txBody>
      </p:sp>
      <p:pic>
        <p:nvPicPr>
          <p:cNvPr id="4" name="3 Imagen"/>
          <p:cNvPicPr/>
          <p:nvPr/>
        </p:nvPicPr>
        <p:blipFill rotWithShape="1">
          <a:blip r:embed="rId2"/>
          <a:srcRect l="12184" t="18904" r="36615" b="20476"/>
          <a:stretch/>
        </p:blipFill>
        <p:spPr bwMode="auto">
          <a:xfrm>
            <a:off x="611560" y="1556792"/>
            <a:ext cx="7920880" cy="475252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38194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/>
          <p:nvPr/>
        </p:nvPicPr>
        <p:blipFill rotWithShape="1">
          <a:blip r:embed="rId2"/>
          <a:srcRect l="14792" t="22719" r="42991" b="22198"/>
          <a:stretch/>
        </p:blipFill>
        <p:spPr bwMode="auto">
          <a:xfrm>
            <a:off x="467544" y="476672"/>
            <a:ext cx="7848872" cy="561662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6092514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/>
          <p:nvPr/>
        </p:nvPicPr>
        <p:blipFill rotWithShape="1">
          <a:blip r:embed="rId2"/>
          <a:srcRect l="12018" t="17786" r="36826" b="20825"/>
          <a:stretch/>
        </p:blipFill>
        <p:spPr bwMode="auto">
          <a:xfrm>
            <a:off x="611560" y="332656"/>
            <a:ext cx="7776864" cy="597666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341293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/>
          <p:nvPr/>
        </p:nvPicPr>
        <p:blipFill rotWithShape="1">
          <a:blip r:embed="rId2"/>
          <a:srcRect l="12786" t="18934" r="37845" b="20060"/>
          <a:stretch/>
        </p:blipFill>
        <p:spPr bwMode="auto">
          <a:xfrm>
            <a:off x="251520" y="404663"/>
            <a:ext cx="8136904" cy="598668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7777462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06090"/>
          </a:xfrm>
        </p:spPr>
        <p:txBody>
          <a:bodyPr>
            <a:normAutofit fontScale="90000"/>
          </a:bodyPr>
          <a:lstStyle/>
          <a:p>
            <a:r>
              <a:rPr lang="es-MX" b="1" dirty="0"/>
              <a:t>1.6 Proveedores (Bankinter2010)</a:t>
            </a:r>
            <a:br>
              <a:rPr lang="es-MX" b="1" dirty="0"/>
            </a:br>
            <a:endParaRPr lang="es-MX" dirty="0"/>
          </a:p>
        </p:txBody>
      </p:sp>
      <p:pic>
        <p:nvPicPr>
          <p:cNvPr id="4" name="3 Imagen"/>
          <p:cNvPicPr/>
          <p:nvPr/>
        </p:nvPicPr>
        <p:blipFill rotWithShape="1">
          <a:blip r:embed="rId2"/>
          <a:srcRect l="12172" t="18607" r="37752" b="20006"/>
          <a:stretch/>
        </p:blipFill>
        <p:spPr bwMode="auto">
          <a:xfrm>
            <a:off x="677741" y="1124744"/>
            <a:ext cx="7704856" cy="52565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611780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/>
          <p:nvPr/>
        </p:nvPicPr>
        <p:blipFill rotWithShape="1">
          <a:blip r:embed="rId2"/>
          <a:srcRect l="12338" t="17260" r="37846" b="21842"/>
          <a:stretch/>
        </p:blipFill>
        <p:spPr bwMode="auto">
          <a:xfrm>
            <a:off x="714191" y="404664"/>
            <a:ext cx="7776864" cy="583264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42551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/>
          <p:nvPr/>
        </p:nvPicPr>
        <p:blipFill rotWithShape="1">
          <a:blip r:embed="rId2"/>
          <a:srcRect l="11863" t="18607" r="36520" b="21650"/>
          <a:stretch/>
        </p:blipFill>
        <p:spPr bwMode="auto">
          <a:xfrm>
            <a:off x="539552" y="404664"/>
            <a:ext cx="8424936" cy="568863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310363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Actividad 1</a:t>
            </a:r>
            <a:endParaRPr lang="es-MX" dirty="0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14300" indent="0" algn="just">
              <a:buNone/>
            </a:pPr>
            <a:r>
              <a:rPr lang="es-MX" b="1" dirty="0"/>
              <a:t>Instrucciones:</a:t>
            </a:r>
          </a:p>
          <a:p>
            <a:pPr marL="114300" indent="0" algn="just">
              <a:buNone/>
            </a:pPr>
            <a:r>
              <a:rPr lang="es-MX" dirty="0" smtClean="0"/>
              <a:t>Realice </a:t>
            </a:r>
            <a:r>
              <a:rPr lang="es-MX" dirty="0"/>
              <a:t>una investigación personal sobre los factores que influyeron en la última década para llegar a lo que hoy conocemos cómo </a:t>
            </a:r>
            <a:r>
              <a:rPr lang="es-MX" dirty="0">
                <a:hlinkClick r:id="rId2" tooltip="Cloud Computing"/>
              </a:rPr>
              <a:t>Cloud Computing</a:t>
            </a:r>
            <a:r>
              <a:rPr lang="es-MX" dirty="0"/>
              <a:t> y responda.</a:t>
            </a:r>
          </a:p>
          <a:p>
            <a:pPr algn="just"/>
            <a:r>
              <a:rPr lang="es-MX" i="1" dirty="0"/>
              <a:t>¿Qué factores influyeron para llegar al </a:t>
            </a:r>
            <a:r>
              <a:rPr lang="es-MX" i="1" dirty="0" err="1">
                <a:hlinkClick r:id="rId2" tooltip="Cloud Computing"/>
              </a:rPr>
              <a:t>cloud</a:t>
            </a:r>
            <a:r>
              <a:rPr lang="es-MX" i="1" dirty="0">
                <a:hlinkClick r:id="rId2" tooltip="Cloud Computing"/>
              </a:rPr>
              <a:t> </a:t>
            </a:r>
            <a:r>
              <a:rPr lang="es-MX" i="1" dirty="0" err="1">
                <a:hlinkClick r:id="rId2" tooltip="Cloud Computing"/>
              </a:rPr>
              <a:t>computing</a:t>
            </a:r>
            <a:r>
              <a:rPr lang="es-MX" i="1" dirty="0"/>
              <a:t> como lo conocemos hoy?</a:t>
            </a:r>
            <a:endParaRPr lang="es-MX" dirty="0"/>
          </a:p>
          <a:p>
            <a:pPr algn="just"/>
            <a:r>
              <a:rPr lang="es-MX" i="1" dirty="0"/>
              <a:t>¿Discuta desde su perspectiva y experiencia, las diferencias entre aplicaciones web y aplicaciones en la nube</a:t>
            </a:r>
            <a:r>
              <a:rPr lang="es-MX" i="1" dirty="0" smtClean="0"/>
              <a:t>?.</a:t>
            </a:r>
          </a:p>
          <a:p>
            <a:pPr algn="just"/>
            <a:endParaRPr lang="es-MX" dirty="0"/>
          </a:p>
          <a:p>
            <a:pPr marL="114300" indent="0" algn="just">
              <a:buNone/>
            </a:pPr>
            <a:r>
              <a:rPr lang="es-MX" dirty="0"/>
              <a:t>Es importante incluir bibliografía en sus comentarios y no solo copiar y pegar información de la web, así como enriquecer las aportaciones de sus compañeros.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20071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67544" y="764704"/>
            <a:ext cx="7620000" cy="504056"/>
          </a:xfrm>
        </p:spPr>
        <p:txBody>
          <a:bodyPr/>
          <a:lstStyle/>
          <a:p>
            <a:r>
              <a:rPr lang="es-MX" dirty="0"/>
              <a:t>1.1 Orígenes del Cloud Computing</a:t>
            </a:r>
            <a:br>
              <a:rPr lang="es-MX" dirty="0"/>
            </a:br>
            <a:endParaRPr lang="es-MX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17" t="18651" r="37977" b="21428"/>
          <a:stretch/>
        </p:blipFill>
        <p:spPr bwMode="auto">
          <a:xfrm>
            <a:off x="611560" y="1484784"/>
            <a:ext cx="7344816" cy="50184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162107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06" t="18652" r="37419" b="27147"/>
          <a:stretch/>
        </p:blipFill>
        <p:spPr bwMode="auto">
          <a:xfrm>
            <a:off x="395536" y="476672"/>
            <a:ext cx="7912020" cy="48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3458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4" t="19644" r="37642" b="25947"/>
          <a:stretch/>
        </p:blipFill>
        <p:spPr bwMode="auto">
          <a:xfrm>
            <a:off x="395535" y="404664"/>
            <a:ext cx="7992889" cy="5400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795247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7" t="14881" r="46566" b="19887"/>
          <a:stretch/>
        </p:blipFill>
        <p:spPr bwMode="auto">
          <a:xfrm>
            <a:off x="611560" y="1052736"/>
            <a:ext cx="7773038" cy="56166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2 Subtítulo"/>
          <p:cNvSpPr txBox="1">
            <a:spLocks/>
          </p:cNvSpPr>
          <p:nvPr/>
        </p:nvSpPr>
        <p:spPr>
          <a:xfrm>
            <a:off x="251520" y="116632"/>
            <a:ext cx="7992888" cy="8640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MX" dirty="0"/>
              <a:t>1.2 Capas y tipos de Nubes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994302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2 Subtítulo"/>
          <p:cNvSpPr txBox="1">
            <a:spLocks/>
          </p:cNvSpPr>
          <p:nvPr/>
        </p:nvSpPr>
        <p:spPr>
          <a:xfrm>
            <a:off x="251520" y="116632"/>
            <a:ext cx="7992888" cy="864096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b="1" dirty="0" smtClean="0"/>
              <a:t> </a:t>
            </a:r>
          </a:p>
          <a:p>
            <a:r>
              <a:rPr lang="es-MX" b="1" dirty="0" smtClean="0"/>
              <a:t>1.3 Infraestructura y plataforma</a:t>
            </a:r>
          </a:p>
          <a:p>
            <a:endParaRPr lang="es-MX" dirty="0"/>
          </a:p>
        </p:txBody>
      </p:sp>
      <p:pic>
        <p:nvPicPr>
          <p:cNvPr id="5" name="4 Imagen"/>
          <p:cNvPicPr/>
          <p:nvPr/>
        </p:nvPicPr>
        <p:blipFill rotWithShape="1">
          <a:blip r:embed="rId2"/>
          <a:srcRect l="13044" t="18794" r="38429" b="22970"/>
          <a:stretch/>
        </p:blipFill>
        <p:spPr bwMode="auto">
          <a:xfrm>
            <a:off x="467544" y="1025562"/>
            <a:ext cx="7776864" cy="54726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502342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908720"/>
            <a:ext cx="8229600" cy="508918"/>
          </a:xfrm>
        </p:spPr>
        <p:txBody>
          <a:bodyPr>
            <a:normAutofit fontScale="90000"/>
          </a:bodyPr>
          <a:lstStyle/>
          <a:p>
            <a:pPr algn="ctr"/>
            <a:r>
              <a:rPr lang="es-MX" b="1" dirty="0"/>
              <a:t>Modelos de tecnologías de Cloud Computing servicios</a:t>
            </a:r>
            <a:br>
              <a:rPr lang="es-MX" b="1" dirty="0"/>
            </a:br>
            <a:endParaRPr lang="es-MX" dirty="0"/>
          </a:p>
        </p:txBody>
      </p:sp>
      <p:pic>
        <p:nvPicPr>
          <p:cNvPr id="4" name="3 Imagen"/>
          <p:cNvPicPr/>
          <p:nvPr/>
        </p:nvPicPr>
        <p:blipFill rotWithShape="1">
          <a:blip r:embed="rId2"/>
          <a:srcRect l="12784" t="17866" r="38168" b="24130"/>
          <a:stretch/>
        </p:blipFill>
        <p:spPr bwMode="auto">
          <a:xfrm>
            <a:off x="539552" y="1591256"/>
            <a:ext cx="7776864" cy="464917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950659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692696"/>
            <a:ext cx="8229600" cy="724942"/>
          </a:xfrm>
        </p:spPr>
        <p:txBody>
          <a:bodyPr>
            <a:normAutofit fontScale="90000"/>
          </a:bodyPr>
          <a:lstStyle/>
          <a:p>
            <a:pPr algn="ctr"/>
            <a:r>
              <a:rPr lang="es-MX" b="1" dirty="0"/>
              <a:t>1.4 Protocolos y estándares fundamentales</a:t>
            </a:r>
            <a:br>
              <a:rPr lang="es-MX" b="1" dirty="0"/>
            </a:br>
            <a:endParaRPr lang="es-MX" dirty="0"/>
          </a:p>
        </p:txBody>
      </p:sp>
      <p:pic>
        <p:nvPicPr>
          <p:cNvPr id="4" name="3 Imagen"/>
          <p:cNvPicPr/>
          <p:nvPr/>
        </p:nvPicPr>
        <p:blipFill rotWithShape="1">
          <a:blip r:embed="rId2"/>
          <a:srcRect l="19829" t="28074" r="46516" b="33411"/>
          <a:stretch/>
        </p:blipFill>
        <p:spPr bwMode="auto">
          <a:xfrm>
            <a:off x="827584" y="1687830"/>
            <a:ext cx="7560840" cy="462149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784834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Imagen"/>
          <p:cNvPicPr/>
          <p:nvPr/>
        </p:nvPicPr>
        <p:blipFill rotWithShape="1">
          <a:blip r:embed="rId2"/>
          <a:srcRect l="19959" t="31555" r="46125" b="22738"/>
          <a:stretch/>
        </p:blipFill>
        <p:spPr bwMode="auto">
          <a:xfrm>
            <a:off x="1115616" y="836712"/>
            <a:ext cx="6840760" cy="52565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437500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yacencia">
  <a:themeElements>
    <a:clrScheme name="Civil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yacencia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47</TotalTime>
  <Words>66</Words>
  <Application>Microsoft Office PowerPoint</Application>
  <PresentationFormat>Presentación en pantalla (4:3)</PresentationFormat>
  <Paragraphs>16</Paragraphs>
  <Slides>17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1" baseType="lpstr">
      <vt:lpstr>Arial</vt:lpstr>
      <vt:lpstr>Calibri</vt:lpstr>
      <vt:lpstr>Cambria</vt:lpstr>
      <vt:lpstr>Adyacencia</vt:lpstr>
      <vt:lpstr>Unidad 1. Introducción a Cloud Computing </vt:lpstr>
      <vt:lpstr>1.1 Orígenes del Cloud Computing </vt:lpstr>
      <vt:lpstr>Presentación de PowerPoint</vt:lpstr>
      <vt:lpstr>Presentación de PowerPoint</vt:lpstr>
      <vt:lpstr>Presentación de PowerPoint</vt:lpstr>
      <vt:lpstr>Presentación de PowerPoint</vt:lpstr>
      <vt:lpstr>Modelos de tecnologías de Cloud Computing servicios </vt:lpstr>
      <vt:lpstr>1.4 Protocolos y estándares fundamentales </vt:lpstr>
      <vt:lpstr>Presentación de PowerPoint</vt:lpstr>
      <vt:lpstr>1.5 Computación Paralela Aguilar y Leisis </vt:lpstr>
      <vt:lpstr>Presentación de PowerPoint</vt:lpstr>
      <vt:lpstr>Presentación de PowerPoint</vt:lpstr>
      <vt:lpstr>Presentación de PowerPoint</vt:lpstr>
      <vt:lpstr>1.6 Proveedores (Bankinter2010) </vt:lpstr>
      <vt:lpstr>Presentación de PowerPoint</vt:lpstr>
      <vt:lpstr>Presentación de PowerPoint</vt:lpstr>
      <vt:lpstr>Actividad 1</vt:lpstr>
    </vt:vector>
  </TitlesOfParts>
  <Company>HP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Unidad 1. Introducción a Cloud Computing</dc:title>
  <dc:creator>SEGURIDAD</dc:creator>
  <cp:lastModifiedBy>Usuario de Windows</cp:lastModifiedBy>
  <cp:revision>4</cp:revision>
  <dcterms:created xsi:type="dcterms:W3CDTF">2021-02-18T14:57:30Z</dcterms:created>
  <dcterms:modified xsi:type="dcterms:W3CDTF">2021-02-23T22:50:11Z</dcterms:modified>
</cp:coreProperties>
</file>

<file path=docProps/thumbnail.jpeg>
</file>